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01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75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16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8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04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50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18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247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84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47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0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1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25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6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33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91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140A-FA30-4F9D-BA82-ECD380AAA80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865047-A1E0-468F-9D36-FBA1F2DAF8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70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58008" y="1122363"/>
            <a:ext cx="8409992" cy="62246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MC III Bydgoszcz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2" y="1744824"/>
            <a:ext cx="6499645" cy="46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ramach aktywnych form spędzania czasu wolnego byliśmy kinie Cinema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56" y="2624137"/>
            <a:ext cx="6153531" cy="34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Na meczu koszykówki </a:t>
            </a:r>
            <a:r>
              <a:rPr lang="pl-PL" sz="2400" dirty="0" err="1" smtClean="0"/>
              <a:t>Artego</a:t>
            </a:r>
            <a:r>
              <a:rPr lang="pl-PL" sz="2400" dirty="0" smtClean="0"/>
              <a:t> Bydgoszcz: Budowlani Toruń</a:t>
            </a: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754">
            <a:off x="746449" y="1930400"/>
            <a:ext cx="4047412" cy="227666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926">
            <a:off x="8356559" y="1896402"/>
            <a:ext cx="3582955" cy="20154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3" y="2590800"/>
            <a:ext cx="3135086" cy="176348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67" y="4397854"/>
            <a:ext cx="3254963" cy="24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kręglach w klubie Bowling Broadway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0" y="3047859"/>
            <a:ext cx="2786743" cy="15675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86">
            <a:off x="3834882" y="1874417"/>
            <a:ext cx="2985796" cy="167951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341">
            <a:off x="7221894" y="2058762"/>
            <a:ext cx="3312367" cy="186320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8" y="4227641"/>
            <a:ext cx="4273421" cy="28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Regularnie chodzimy na siłownię Cegielnia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300">
            <a:off x="1218942" y="2255698"/>
            <a:ext cx="2466975" cy="18478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267">
            <a:off x="1235141" y="4516405"/>
            <a:ext cx="2705100" cy="16954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41" y="1676965"/>
            <a:ext cx="2619375" cy="17430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048">
            <a:off x="6596820" y="3538344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Dwukrotnie byliśmy w domu zagadek Escape </a:t>
            </a:r>
            <a:r>
              <a:rPr lang="pl-PL" dirty="0" err="1" smtClean="0"/>
              <a:t>Room</a:t>
            </a:r>
            <a:r>
              <a:rPr lang="pl-PL" dirty="0" smtClean="0"/>
              <a:t>: było strasznie ….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63" y="450098"/>
            <a:ext cx="2276475" cy="7715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20" y="1923835"/>
            <a:ext cx="2619375" cy="17430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4" y="4022748"/>
            <a:ext cx="2867025" cy="15906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2774">
            <a:off x="385104" y="2023847"/>
            <a:ext cx="2962275" cy="15430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09" y="2799184"/>
            <a:ext cx="3044112" cy="405881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659">
            <a:off x="7755771" y="4397386"/>
            <a:ext cx="1824055" cy="243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dwa razy skakaliśmy na trampolinach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42" y="1178573"/>
            <a:ext cx="4219575" cy="10858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757">
            <a:off x="4385388" y="2047874"/>
            <a:ext cx="2724150" cy="1676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705">
            <a:off x="822730" y="2043112"/>
            <a:ext cx="2714625" cy="16859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243">
            <a:off x="8049208" y="2990886"/>
            <a:ext cx="4170784" cy="234606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4438">
            <a:off x="5542668" y="4908865"/>
            <a:ext cx="2519627" cy="141729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676">
            <a:off x="683457" y="4323893"/>
            <a:ext cx="4170784" cy="23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3910" y="1076131"/>
            <a:ext cx="8387594" cy="780661"/>
          </a:xfrm>
        </p:spPr>
        <p:txBody>
          <a:bodyPr>
            <a:normAutofit/>
          </a:bodyPr>
          <a:lstStyle/>
          <a:p>
            <a:r>
              <a:rPr lang="pl-PL" sz="2800" dirty="0" smtClean="0"/>
              <a:t>Teraz czekamy na kursy zawodowe i staże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22">
            <a:off x="1779058" y="2142086"/>
            <a:ext cx="3286125" cy="13906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116">
            <a:off x="2847976" y="4243161"/>
            <a:ext cx="2934037" cy="24770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904">
            <a:off x="6433541" y="2557202"/>
            <a:ext cx="3218172" cy="21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Pozdrawiamy uczestnicy projektu Trampolina: MC III Bydgoszcz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2547256"/>
            <a:ext cx="7221894" cy="40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Działania podejmowane w ramach projektu TRAMPOLINA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7" y="1848858"/>
            <a:ext cx="6199433" cy="50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0998" y="2871368"/>
            <a:ext cx="9599644" cy="786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uczestniczyliśmy w zajęciach grupowych z </a:t>
            </a:r>
            <a:r>
              <a:rPr lang="pl-PL" dirty="0" err="1" smtClean="0"/>
              <a:t>socjoterapeutą</a:t>
            </a:r>
            <a:r>
              <a:rPr lang="pl-PL" dirty="0" smtClean="0"/>
              <a:t> z panią NUTĄ!!!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704">
            <a:off x="2780523" y="146001"/>
            <a:ext cx="3691412" cy="207641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8332">
            <a:off x="-82008" y="1067455"/>
            <a:ext cx="2836506" cy="15955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9657">
            <a:off x="9168187" y="513959"/>
            <a:ext cx="3005668" cy="169068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34">
            <a:off x="6820677" y="865727"/>
            <a:ext cx="2258008" cy="12701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561">
            <a:off x="415327" y="4585115"/>
            <a:ext cx="3705175" cy="20841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537">
            <a:off x="8258764" y="4156784"/>
            <a:ext cx="3928188" cy="22096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01" y="4350977"/>
            <a:ext cx="3237722" cy="182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ramach form wsparcia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80726" y="1825625"/>
            <a:ext cx="9273073" cy="469706"/>
          </a:xfrm>
        </p:spPr>
        <p:txBody>
          <a:bodyPr>
            <a:normAutofit/>
          </a:bodyPr>
          <a:lstStyle/>
          <a:p>
            <a:r>
              <a:rPr lang="pl-PL" dirty="0" smtClean="0"/>
              <a:t>Każdy z nas rozmawiał indywidualnie z psychologiem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75" y="2434387"/>
            <a:ext cx="4749282" cy="39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Mieliśmy zajęcia dodatkowe z matematyki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893">
            <a:off x="1716540" y="2772066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515">
            <a:off x="5404660" y="2542069"/>
            <a:ext cx="4229345" cy="22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Mieliśmy zajęcia z doradcą zawodowym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88" y="1647440"/>
            <a:ext cx="7672970" cy="52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Uczęszaczmy</a:t>
            </a:r>
            <a:r>
              <a:rPr lang="pl-PL" dirty="0" smtClean="0"/>
              <a:t> na zajęcia terapeutą ds. uzależnień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23" y="4284136"/>
            <a:ext cx="5178490" cy="29129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702">
            <a:off x="6224229" y="2016123"/>
            <a:ext cx="4580620" cy="25765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8" y="1997768"/>
            <a:ext cx="3450906" cy="19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8391" y="45128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promowaliśmy projekt TRAMPOLINA w telewizji w programie TV Bydgoszcz: „Czas na interwencję” 06.03.2017r.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926">
            <a:off x="838200" y="2074479"/>
            <a:ext cx="3831114" cy="201232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968343" y="5999584"/>
            <a:ext cx="328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Twarzą projektu została: NATALIA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890">
            <a:off x="8733453" y="1878644"/>
            <a:ext cx="3215722" cy="17136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725">
            <a:off x="5022918" y="1857183"/>
            <a:ext cx="3501428" cy="17565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237">
            <a:off x="7268547" y="4076528"/>
            <a:ext cx="3340359" cy="167254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977">
            <a:off x="1819472" y="4720651"/>
            <a:ext cx="4647872" cy="16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W zajęciach sportowych postawiliśmy na: bilard, siatkówkę, koszykówkę i siłownię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897">
            <a:off x="373225" y="2537634"/>
            <a:ext cx="4021159" cy="20343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898">
            <a:off x="5355771" y="1930400"/>
            <a:ext cx="2869682" cy="16141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7" y="4618653"/>
            <a:ext cx="2853093" cy="160486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308">
            <a:off x="4927912" y="3992197"/>
            <a:ext cx="3179940" cy="17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142</Words>
  <Application>Microsoft Office PowerPoint</Application>
  <PresentationFormat>Panoramiczny</PresentationFormat>
  <Paragraphs>19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Faseta</vt:lpstr>
      <vt:lpstr>MC III Bydgoszcz</vt:lpstr>
      <vt:lpstr>Działania podejmowane w ramach projektu TRAMPOLINA</vt:lpstr>
      <vt:lpstr>Prezentacja programu PowerPoint</vt:lpstr>
      <vt:lpstr>W ramach form wsparcia</vt:lpstr>
      <vt:lpstr>Mieliśmy zajęcia dodatkowe z matematyki </vt:lpstr>
      <vt:lpstr>Mieliśmy zajęcia z doradcą zawodowym</vt:lpstr>
      <vt:lpstr>Uczęszaczmy na zajęcia terapeutą ds. uzależnień</vt:lpstr>
      <vt:lpstr>promowaliśmy projekt TRAMPOLINA w telewizji w programie TV Bydgoszcz: „Czas na interwencję” 06.03.2017r. </vt:lpstr>
      <vt:lpstr>W zajęciach sportowych postawiliśmy na: bilard, siatkówkę, koszykówkę i siłownię</vt:lpstr>
      <vt:lpstr>W ramach aktywnych form spędzania czasu wolnego byliśmy kinie Cinema</vt:lpstr>
      <vt:lpstr>Na meczu koszykówki Artego Bydgoszcz: Budowlani Toruń</vt:lpstr>
      <vt:lpstr>na kręglach w klubie Bowling Broadway</vt:lpstr>
      <vt:lpstr>Regularnie chodzimy na siłownię Cegielnia</vt:lpstr>
      <vt:lpstr>Dwukrotnie byliśmy w domu zagadek Escape Room: było strasznie ….</vt:lpstr>
      <vt:lpstr>dwa razy skakaliśmy na trampolinach</vt:lpstr>
      <vt:lpstr>Teraz czekamy na kursy zawodowe i staże</vt:lpstr>
      <vt:lpstr>Pozdrawiamy uczestnicy projektu Trampolina: MC III Bydgoszcz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III Bydgoszcz</dc:title>
  <dc:creator>Windows User</dc:creator>
  <cp:lastModifiedBy>Windows User</cp:lastModifiedBy>
  <cp:revision>13</cp:revision>
  <dcterms:created xsi:type="dcterms:W3CDTF">2017-05-18T18:35:55Z</dcterms:created>
  <dcterms:modified xsi:type="dcterms:W3CDTF">2017-05-18T21:28:12Z</dcterms:modified>
</cp:coreProperties>
</file>